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EB486-7F38-9463-A91E-BDCE149F2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116DE0-DC8F-375B-FD5A-00BB20266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DE278E-7B51-7003-B1C8-EA4F0ED7A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57916-4D89-408D-9A03-1D4E6175DE1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75884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0120FD-7697-6FBC-F65A-37A8AEE9B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AA5E2C-1A91-B60D-8AC8-128E46D36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12E6E6-7E01-F834-50C7-A8D430BC8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CB11C-D75F-4957-B769-E6560236E64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639213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16048-0B79-8D13-660D-16DD39913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F0F80E-6CB6-FB76-F5FA-BBF808413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C69A6-57A2-A19F-9793-C89BF3E99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B8308B-6839-4387-8AC9-963832BB09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7340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B18AFB-2B43-FEFE-1889-E724DB879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88725-1BDE-A470-8122-F834574E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3613B2-20FF-0668-1C80-16180AA291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AA86B-3672-496C-83AB-B0526F4E7CE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10593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BBF435-AF72-E5A8-3C41-B653F3F8C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05761-A40F-FD20-2033-272B0DC7C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351149-7256-B774-4C64-B1C639032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DB80FC-5255-435A-9029-B87A7046B9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12471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B5ACB65-03B7-31C1-A94E-EDB944E6B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C8243E4-F770-94FF-B219-F83887A14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8FA263-F168-258E-8561-1B24CF77C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0D17D-E99D-4FE8-AD20-14685CA7213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80484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3C6EF1F-8D81-EF0B-54FA-E12E2A653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ED44A1B-EAD0-CDD9-968B-C01E708D6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05D36E5-FD67-645E-0989-D50E147DC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600195-39A8-4920-A9E8-0E8A47106E8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503701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FD6C987-988B-8BF0-F314-3513C4059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09CFE8B-D0DA-28C4-6842-4DFBB1EA6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1467105-3C4F-5AA2-CBD4-6B840B52C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2ABEB-4E9B-4CDF-B230-3C27F340FD4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57528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653B180-5542-1533-3C86-CD1D01BFC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FF5613A-002C-CD8B-8BA5-6DB755633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D4E760B-2652-4BFF-1FBE-9DD05E8DA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C615D-7233-4C23-80EA-37001ED6DFD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96814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DAE1A5E-7BEE-FB7A-E187-4A487FD46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9ADD78-6C3C-D787-6438-51B1B3632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59F641E-F93E-0CB4-321C-EB6902E5B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D3CEB-9C17-47BA-AE64-0F0D4EEB119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20377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12AC827-95CE-28BE-F28A-2526E9C6B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20EFA56-52DE-26C2-AC4D-7AFB2646F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BF0992-7E17-EFC1-E1E9-CDEF88D19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67B5C-F21C-4587-9147-DB04559AF8F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0158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C3E5CC-2679-6392-CE15-EC098E4872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ECBB20C-9515-4481-A22F-6A4E029E0F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BD3C14-8A69-5DCC-1DD6-EFB174ACCE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21637-431E-9C35-CC61-25EE9AADD1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A40D33-310A-EB04-7869-58D0FAE0F7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CF2005-F4FA-4D8B-97B8-7FC0DED9C7C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70F3A3C8-5B81-67A6-8A14-B4142C92247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25538"/>
            <a:ext cx="9144000" cy="4132262"/>
          </a:xfrm>
        </p:spPr>
        <p:txBody>
          <a:bodyPr/>
          <a:lstStyle/>
          <a:p>
            <a:r>
              <a:rPr lang="en-US" altLang="en-US" sz="4000"/>
              <a:t>O touch me again, Lord,</a:t>
            </a:r>
          </a:p>
          <a:p>
            <a:r>
              <a:rPr lang="en-US" altLang="en-US" sz="4000"/>
              <a:t>touch me again!</a:t>
            </a:r>
          </a:p>
          <a:p>
            <a:r>
              <a:rPr lang="en-US" altLang="en-US" sz="4000"/>
              <a:t>This moment I feel </a:t>
            </a:r>
          </a:p>
          <a:p>
            <a:r>
              <a:rPr lang="en-US" altLang="en-US" sz="4000"/>
              <a:t>afresh thou can'st heal,</a:t>
            </a:r>
          </a:p>
          <a:p>
            <a:r>
              <a:rPr lang="en-US" altLang="en-US" sz="4000"/>
              <a:t>So touch me again, Lord, </a:t>
            </a:r>
          </a:p>
          <a:p>
            <a:r>
              <a:rPr lang="en-US" altLang="en-US" sz="4000"/>
              <a:t>O touch me again!</a:t>
            </a:r>
          </a:p>
        </p:txBody>
      </p:sp>
      <p:sp>
        <p:nvSpPr>
          <p:cNvPr id="2051" name="TextBox 7">
            <a:extLst>
              <a:ext uri="{FF2B5EF4-FFF2-40B4-BE49-F238E27FC236}">
                <a16:creationId xmlns:a16="http://schemas.microsoft.com/office/drawing/2014/main" id="{5A067BDD-B622-304F-7072-606C153EF5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876925"/>
            <a:ext cx="259080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O touch me again, Lord, touch me again </a:t>
            </a:r>
          </a:p>
          <a:p>
            <a:pPr eaLnBrk="1" hangingPunct="1"/>
            <a:r>
              <a:rPr lang="en-US" altLang="en-US" sz="1100"/>
              <a:t>Harriet A. Beavan (1846-1937)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56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Arial</vt:lpstr>
      <vt:lpstr>Calibri Light</vt:lpstr>
      <vt:lpstr>Office Theme</vt:lpstr>
      <vt:lpstr>PowerPoint Presentation</vt:lpstr>
    </vt:vector>
  </TitlesOfParts>
  <Company>The 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ITS</dc:creator>
  <cp:lastModifiedBy>Narelle Wheaton</cp:lastModifiedBy>
  <cp:revision>2</cp:revision>
  <dcterms:created xsi:type="dcterms:W3CDTF">2001-11-13T04:23:34Z</dcterms:created>
  <dcterms:modified xsi:type="dcterms:W3CDTF">2023-07-26T03:29:08Z</dcterms:modified>
</cp:coreProperties>
</file>